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383379959" r:id="rId3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 snapToGrid="1" snapToObjects="1"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" Type="http://schemas.openxmlformats.org/officeDocument/2006/relationships/slideMaster" Target="slideMasters/slideMaster1.xml"></Relationship><Relationship Id="rId4" Type="http://schemas.openxmlformats.org/officeDocument/2006/relationships/theme" Target="theme/theme1.xml"></Relationship><Relationship Id="rId5" Type="http://schemas.openxmlformats.org/officeDocument/2006/relationships/slide" Target="slides/slide1.xml"></Relationship><Relationship Id="rId6" Type="http://schemas.openxmlformats.org/officeDocument/2006/relationships/slide" Target="slides/slide2.xml"></Relationship><Relationship Id="rId7" Type="http://schemas.openxmlformats.org/officeDocument/2006/relationships/slide" Target="slides/slide3.xml"></Relationship><Relationship Id="rId8" Type="http://schemas.openxmlformats.org/officeDocument/2006/relationships/slide" Target="slides/slide4.xml"></Relationship><Relationship Id="rId9" Type="http://schemas.openxmlformats.org/officeDocument/2006/relationships/slide" Target="slides/slide5.xml"></Relationship><Relationship Id="rId10" Type="http://schemas.openxmlformats.org/officeDocument/2006/relationships/slide" Target="slides/slide6.xml"></Relationship><Relationship Id="rId11" Type="http://schemas.openxmlformats.org/officeDocument/2006/relationships/slide" Target="slides/slide7.xml"></Relationship><Relationship Id="rId12" Type="http://schemas.openxmlformats.org/officeDocument/2006/relationships/slide" Target="slides/slide8.xml"></Relationship><Relationship Id="rId13" Type="http://schemas.openxmlformats.org/officeDocument/2006/relationships/slide" Target="slides/slide9.xml"></Relationship><Relationship Id="rId14" Type="http://schemas.openxmlformats.org/officeDocument/2006/relationships/slide" Target="slides/slide10.xml"></Relationship><Relationship Id="rId15" Type="http://schemas.openxmlformats.org/officeDocument/2006/relationships/slide" Target="slides/slide11.xml"></Relationship><Relationship Id="rId16" Type="http://schemas.openxmlformats.org/officeDocument/2006/relationships/slide" Target="slides/slide12.xml"></Relationship><Relationship Id="rId17" Type="http://schemas.openxmlformats.org/officeDocument/2006/relationships/viewProps" Target="viewProps.xml"></Relationship><Relationship Id="rId18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337995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presentation-00066.pn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/Users/ksnsamanwith/Library/Group Containers/L48J367XN4.com.infraware.PolarisOffice/EngineTemp/14998/presentation-000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90" y="875665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3">
  <a:themeElements>
    <a:clrScheme name="Theme5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 Corporation</Company>
  <DocSecurity>0</DocSecurity>
  <HyperlinksChanged>false</HyperlinksChanged>
  <Lines>0</Lines>
  <LinksUpToDate>false</LinksUpToDate>
  <Pages>12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Unknown Creator</dc:creator>
  <cp:lastModifiedBy>Samanwith Sam</cp:lastModifiedBy>
  <dc:title>Untitled Presentation</dc:title>
  <dcterms:modified xsi:type="dcterms:W3CDTF">2023-09-10T16:34:45Z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